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8"/>
    <p:restoredTop sz="94721"/>
  </p:normalViewPr>
  <p:slideViewPr>
    <p:cSldViewPr snapToGrid="0" snapToObjects="1">
      <p:cViewPr>
        <p:scale>
          <a:sx n="107" d="100"/>
          <a:sy n="107" d="100"/>
        </p:scale>
        <p:origin x="-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170D-6313-1A45-91BB-2AAA5FC68347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08B0-FD51-D74F-8F61-F9BEAD256E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36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42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36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61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21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78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88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00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6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17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FE348-30B6-BA4A-9BEC-6A6F4477FB3A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741E5-00D3-7743-B533-E4DE20791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296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9" y="300446"/>
            <a:ext cx="12058581" cy="6557554"/>
          </a:xfrm>
          <a:ln>
            <a:solidFill>
              <a:schemeClr val="accent1"/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264820" y="1560417"/>
            <a:ext cx="1358537" cy="3657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538847" y="2437212"/>
            <a:ext cx="688769" cy="3657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15195" y="2327704"/>
            <a:ext cx="648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smtClean="0">
                <a:solidFill>
                  <a:srgbClr val="FF0000"/>
                </a:solidFill>
              </a:rPr>
              <a:t>②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54758" y="1450909"/>
            <a:ext cx="648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FF0000"/>
                </a:solidFill>
              </a:rPr>
              <a:t>①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43" y="533479"/>
            <a:ext cx="11770360" cy="595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205"/>
            <a:ext cx="11724499" cy="5976961"/>
          </a:xfrm>
        </p:spPr>
      </p:pic>
      <p:sp>
        <p:nvSpPr>
          <p:cNvPr id="5" name="正方形/長方形 4"/>
          <p:cNvSpPr/>
          <p:nvPr/>
        </p:nvSpPr>
        <p:spPr>
          <a:xfrm>
            <a:off x="1900052" y="2116578"/>
            <a:ext cx="1650670" cy="3657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27813" y="1976292"/>
            <a:ext cx="4104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0000"/>
                </a:solidFill>
              </a:rPr>
              <a:t>Just change once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60" y="705394"/>
            <a:ext cx="11180880" cy="5876518"/>
          </a:xfrm>
        </p:spPr>
      </p:pic>
      <p:sp>
        <p:nvSpPr>
          <p:cNvPr id="5" name="正方形/長方形 4"/>
          <p:cNvSpPr/>
          <p:nvPr/>
        </p:nvSpPr>
        <p:spPr>
          <a:xfrm>
            <a:off x="1508167" y="2199704"/>
            <a:ext cx="1923803" cy="3657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1196" y="705394"/>
            <a:ext cx="797625" cy="4821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31970" y="2090196"/>
            <a:ext cx="4342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FF0000"/>
                </a:solidFill>
              </a:rPr>
              <a:t>①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Then 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change back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28899" y="735518"/>
            <a:ext cx="648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FF0000"/>
                </a:solidFill>
              </a:rPr>
              <a:t>②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17" y="365125"/>
            <a:ext cx="10524271" cy="6368184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111337" y="867037"/>
            <a:ext cx="1318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smtClean="0">
                <a:solidFill>
                  <a:srgbClr val="FF0000"/>
                </a:solidFill>
              </a:rPr>
              <a:t>Done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</Words>
  <Application>Microsoft Macintosh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Yu Gothic</vt:lpstr>
      <vt:lpstr>Yu Gothic Light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6</cp:revision>
  <dcterms:created xsi:type="dcterms:W3CDTF">2020-06-17T04:19:58Z</dcterms:created>
  <dcterms:modified xsi:type="dcterms:W3CDTF">2020-06-17T05:11:41Z</dcterms:modified>
</cp:coreProperties>
</file>