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2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/>
    <p:restoredTop sz="94721"/>
  </p:normalViewPr>
  <p:slideViewPr>
    <p:cSldViewPr snapToGrid="0" snapToObjects="1">
      <p:cViewPr varScale="1">
        <p:scale>
          <a:sx n="90" d="100"/>
          <a:sy n="90" d="100"/>
        </p:scale>
        <p:origin x="240" y="5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4CCF33-89A2-BD4D-BC98-2032BC72E929}" type="datetimeFigureOut">
              <a:rPr kumimoji="1" lang="ja-JP" altLang="en-US" smtClean="0"/>
              <a:t>2020/6/18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ED38F8-03A1-D643-87D5-A16EFE6B8BA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47946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3;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3;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6/18/20</a:t>
            </a:fld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836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477909"/>
              </p:ext>
            </p:extLst>
          </p:nvPr>
        </p:nvGraphicFramePr>
        <p:xfrm>
          <a:off x="201881" y="103124"/>
          <a:ext cx="11732821" cy="6608837"/>
        </p:xfrm>
        <a:graphic>
          <a:graphicData uri="http://schemas.openxmlformats.org/drawingml/2006/table">
            <a:tbl>
              <a:tblPr firstRow="1" bandRow="1">
                <a:tableStyleId>{FABFCF23-3B69-468F-B69F-88F6DE6A72F2}</a:tableStyleId>
              </a:tblPr>
              <a:tblGrid>
                <a:gridCol w="2507416"/>
                <a:gridCol w="3075135"/>
                <a:gridCol w="3075135"/>
                <a:gridCol w="3075135"/>
              </a:tblGrid>
              <a:tr h="832821"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solidFill>
                            <a:schemeClr val="tx1"/>
                          </a:solidFill>
                        </a:rPr>
                        <a:t>shut</a:t>
                      </a:r>
                      <a:r>
                        <a:rPr lang="en-US" baseline="0" dirty="0" err="1" smtClean="0">
                          <a:solidFill>
                            <a:schemeClr val="tx1"/>
                          </a:solidFill>
                        </a:rPr>
                        <a:t>o</a:t>
                      </a:r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 made </a:t>
                      </a:r>
                    </a:p>
                    <a:p>
                      <a:pPr algn="ctr"/>
                      <a:r>
                        <a:rPr lang="en-US" baseline="0" smtClean="0">
                          <a:solidFill>
                            <a:schemeClr val="tx1"/>
                          </a:solidFill>
                        </a:rPr>
                        <a:t>April 2020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</a:rPr>
                        <a:t>S-ITV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2800" dirty="0" smtClean="0">
                          <a:solidFill>
                            <a:schemeClr val="tx1"/>
                          </a:solidFill>
                        </a:rPr>
                        <a:t>BBMAX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</a:rPr>
                        <a:t>Wilfon</a:t>
                      </a:r>
                      <a:endParaRPr lang="en-US" sz="28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サーバー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インドネシア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インドネシア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アメリカ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最多チャンネル数</a:t>
                      </a:r>
                      <a:endParaRPr lang="en-US" altLang="ja-JP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66</a:t>
                      </a:r>
                      <a:r>
                        <a:rPr lang="ja-JP" altLang="en-US" dirty="0" smtClean="0">
                          <a:solidFill>
                            <a:srgbClr val="FF0000"/>
                          </a:solidFill>
                        </a:rPr>
                        <a:t>チャンネル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63 </a:t>
                      </a:r>
                      <a:r>
                        <a:rPr lang="ja-JP" altLang="en-US" dirty="0" smtClean="0"/>
                        <a:t>チャンネル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</a:t>
                      </a:r>
                      <a:r>
                        <a:rPr lang="ja-JP" altLang="en-US" dirty="0" smtClean="0"/>
                        <a:t>チャンネル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過去番組録画期間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15</a:t>
                      </a:r>
                      <a:r>
                        <a:rPr lang="ja-JP" altLang="en-US" dirty="0" smtClean="0">
                          <a:solidFill>
                            <a:srgbClr val="FF0000"/>
                          </a:solidFill>
                        </a:rPr>
                        <a:t>日間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</a:t>
                      </a:r>
                      <a:r>
                        <a:rPr lang="ja-JP" altLang="en-US" dirty="0" smtClean="0"/>
                        <a:t>日間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14</a:t>
                      </a:r>
                      <a:r>
                        <a:rPr lang="ja-JP" altLang="en-US" dirty="0" smtClean="0"/>
                        <a:t>日間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カラオケ機能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×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◯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携帯、</a:t>
                      </a:r>
                      <a:r>
                        <a:rPr lang="en-US" altLang="ja-JP" dirty="0" smtClean="0"/>
                        <a:t>PC</a:t>
                      </a:r>
                      <a:r>
                        <a:rPr lang="ja-JP" altLang="en-US" dirty="0" smtClean="0"/>
                        <a:t>での視聴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×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 smtClean="0"/>
                        <a:t>◯</a:t>
                      </a:r>
                      <a:endParaRPr lang="en-US" altLang="ja-JP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◯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468000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映画、ドラマの視聴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◯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×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42004">
                <a:tc rowSpan="3"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料金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ー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Rp3,500,000 /</a:t>
                      </a:r>
                      <a:r>
                        <a:rPr lang="ja-JP" altLang="en-US" dirty="0" smtClean="0"/>
                        <a:t>年</a:t>
                      </a:r>
                      <a:endParaRPr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 smtClean="0"/>
                        <a:t>地上波</a:t>
                      </a:r>
                      <a:r>
                        <a:rPr lang="en-US" altLang="ja-JP" dirty="0" smtClean="0"/>
                        <a:t>15ch+BS7ch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Rp3,800,000/</a:t>
                      </a:r>
                      <a:r>
                        <a:rPr lang="ja-JP" altLang="en-US" dirty="0" smtClean="0"/>
                        <a:t>年</a:t>
                      </a:r>
                      <a:endParaRPr lang="en-US" altLang="ja-JP" dirty="0" smtClean="0"/>
                    </a:p>
                    <a:p>
                      <a:pPr algn="ctr"/>
                      <a:r>
                        <a:rPr lang="ja-JP" altLang="en-US" dirty="0" smtClean="0"/>
                        <a:t>地上波</a:t>
                      </a:r>
                      <a:r>
                        <a:rPr lang="en-US" altLang="ja-JP" dirty="0" smtClean="0"/>
                        <a:t>+CS+BS(</a:t>
                      </a:r>
                      <a:r>
                        <a:rPr lang="ja-JP" altLang="en-US" dirty="0" smtClean="0"/>
                        <a:t>全</a:t>
                      </a:r>
                      <a:r>
                        <a:rPr lang="en-US" dirty="0" smtClean="0"/>
                        <a:t>46</a:t>
                      </a:r>
                      <a:r>
                        <a:rPr lang="en-US" altLang="ja-JP" dirty="0" smtClean="0"/>
                        <a:t>ch)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42004"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Rp</a:t>
                      </a:r>
                      <a:r>
                        <a:rPr lang="en-US" altLang="ja-JP" dirty="0" smtClean="0"/>
                        <a:t>7,200,000</a:t>
                      </a:r>
                      <a:r>
                        <a:rPr lang="en-US" dirty="0" smtClean="0"/>
                        <a:t>/</a:t>
                      </a:r>
                      <a:r>
                        <a:rPr lang="ja-JP" altLang="en-US" dirty="0" smtClean="0"/>
                        <a:t>年</a:t>
                      </a:r>
                      <a:endParaRPr lang="en-US" altLang="ja-JP" dirty="0" smtClean="0"/>
                    </a:p>
                    <a:p>
                      <a:pPr algn="ctr"/>
                      <a:r>
                        <a:rPr lang="ja-JP" altLang="en-US" dirty="0" smtClean="0"/>
                        <a:t>地上波</a:t>
                      </a:r>
                      <a:r>
                        <a:rPr lang="en-US" altLang="ja-JP" dirty="0" smtClean="0"/>
                        <a:t>+BS(</a:t>
                      </a:r>
                      <a:r>
                        <a:rPr lang="ja-JP" altLang="en-US" dirty="0" smtClean="0"/>
                        <a:t>全</a:t>
                      </a:r>
                      <a:r>
                        <a:rPr lang="en-US" altLang="ja-JP" dirty="0" smtClean="0"/>
                        <a:t>33ch)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ja-JP" dirty="0" smtClean="0"/>
                        <a:t>Rp5,000,000 /</a:t>
                      </a:r>
                      <a:r>
                        <a:rPr lang="ja-JP" altLang="en-US" dirty="0" smtClean="0"/>
                        <a:t>年</a:t>
                      </a:r>
                      <a:endParaRPr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 smtClean="0"/>
                        <a:t>地上波</a:t>
                      </a:r>
                      <a:r>
                        <a:rPr lang="en-US" altLang="ja-JP" dirty="0" smtClean="0"/>
                        <a:t>15ch+BS23ch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742004"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mtClean="0"/>
                        <a:t>Rp9,600,000</a:t>
                      </a:r>
                      <a:r>
                        <a:rPr lang="en-US" smtClean="0"/>
                        <a:t>/</a:t>
                      </a:r>
                      <a:r>
                        <a:rPr lang="ja-JP" altLang="en-US" dirty="0" smtClean="0"/>
                        <a:t>年</a:t>
                      </a:r>
                      <a:endParaRPr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 smtClean="0"/>
                        <a:t>地上波</a:t>
                      </a:r>
                      <a:r>
                        <a:rPr lang="en-US" altLang="ja-JP" dirty="0" smtClean="0"/>
                        <a:t>+BS+CS(</a:t>
                      </a:r>
                      <a:r>
                        <a:rPr lang="ja-JP" altLang="en-US" dirty="0" smtClean="0"/>
                        <a:t>全</a:t>
                      </a:r>
                      <a:r>
                        <a:rPr lang="en-US" altLang="ja-JP" dirty="0" smtClean="0"/>
                        <a:t>66ch)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dirty="0" smtClean="0"/>
                        <a:t>Rp7,000,000 </a:t>
                      </a:r>
                      <a:r>
                        <a:rPr lang="en-US" dirty="0" smtClean="0"/>
                        <a:t> /</a:t>
                      </a:r>
                      <a:r>
                        <a:rPr lang="ja-JP" altLang="en-US" dirty="0" smtClean="0"/>
                        <a:t>年</a:t>
                      </a:r>
                      <a:endParaRPr lang="en-US" altLang="ja-JP" dirty="0" smtClean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 smtClean="0"/>
                        <a:t>地上波</a:t>
                      </a:r>
                      <a:r>
                        <a:rPr lang="en-US" altLang="ja-JP" dirty="0" smtClean="0"/>
                        <a:t>15ch+BS23ch+25ch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</a:tr>
              <a:tr h="742004"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特徴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>
                          <a:solidFill>
                            <a:srgbClr val="FF0000"/>
                          </a:solidFill>
                        </a:rPr>
                        <a:t>２４時間日本人対応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dirty="0" smtClean="0"/>
                        <a:t>プランの多さ</a:t>
                      </a:r>
                      <a:endParaRPr lang="en-US" altLang="ja-JP" dirty="0" smtClean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ja-JP" altLang="en-US" dirty="0" smtClean="0"/>
                        <a:t>安い</a:t>
                      </a:r>
                      <a:endParaRPr 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7035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282</TotalTime>
  <Words>102</Words>
  <Application>Microsoft Macintosh PowerPoint</Application>
  <PresentationFormat>ワイド画面</PresentationFormat>
  <Paragraphs>47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Yu Gothic</vt:lpstr>
      <vt:lpstr>Yu Gothic Light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15.0030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S-ITVは危機的状況！　　　　　インドネシア国内のIPTV</dc:title>
  <dc:creator>Microsoft Office ユーザー</dc:creator>
  <cp:lastModifiedBy>Microsoft Office ユーザー</cp:lastModifiedBy>
  <cp:revision>29</cp:revision>
  <cp:lastPrinted>2018-04-25T06:43:10Z</cp:lastPrinted>
  <dcterms:created xsi:type="dcterms:W3CDTF">2018-04-20T07:29:04Z</dcterms:created>
  <dcterms:modified xsi:type="dcterms:W3CDTF">2020-06-18T06:08:14Z</dcterms:modified>
</cp:coreProperties>
</file>