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/>
    <p:restoredTop sz="94721"/>
  </p:normalViewPr>
  <p:slideViewPr>
    <p:cSldViewPr snapToGrid="0" snapToObjects="1">
      <p:cViewPr varScale="1">
        <p:scale>
          <a:sx n="90" d="100"/>
          <a:sy n="90" d="100"/>
        </p:scale>
        <p:origin x="240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E208-BAA1-CB42-9E6E-B3544B6EE5E9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C25E-F906-B74E-8941-5325FE4A9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8123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3;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E208-BAA1-CB42-9E6E-B3544B6EE5E9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C25E-F906-B74E-8941-5325FE4A9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46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E208-BAA1-CB42-9E6E-B3544B6EE5E9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C25E-F906-B74E-8941-5325FE4A9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4081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E208-BAA1-CB42-9E6E-B3544B6EE5E9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C25E-F906-B74E-8941-5325FE4A9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0797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E208-BAA1-CB42-9E6E-B3544B6EE5E9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C25E-F906-B74E-8941-5325FE4A9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5450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E208-BAA1-CB42-9E6E-B3544B6EE5E9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C25E-F906-B74E-8941-5325FE4A9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11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E208-BAA1-CB42-9E6E-B3544B6EE5E9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C25E-F906-B74E-8941-5325FE4A9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5298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E208-BAA1-CB42-9E6E-B3544B6EE5E9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C25E-F906-B74E-8941-5325FE4A9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3589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E208-BAA1-CB42-9E6E-B3544B6EE5E9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C25E-F906-B74E-8941-5325FE4A9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45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3;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E208-BAA1-CB42-9E6E-B3544B6EE5E9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C25E-F906-B74E-8941-5325FE4A9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512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E208-BAA1-CB42-9E6E-B3544B6EE5E9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C25E-F906-B74E-8941-5325FE4A9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1384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DE208-BAA1-CB42-9E6E-B3544B6EE5E9}" type="datetimeFigureOut">
              <a:rPr kumimoji="1" lang="ja-JP" altLang="en-US" smtClean="0"/>
              <a:t>2020/6/22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EC25E-F906-B74E-8941-5325FE4A9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6709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-484638" y="1300163"/>
            <a:ext cx="6877050" cy="457200"/>
          </a:xfrm>
        </p:spPr>
        <p:txBody>
          <a:bodyPr>
            <a:normAutofit/>
          </a:bodyPr>
          <a:lstStyle/>
          <a:p>
            <a:r>
              <a:rPr lang="ja-JP" altLang="en-US" sz="2000" dirty="0" smtClean="0"/>
              <a:t>設定</a:t>
            </a:r>
            <a:r>
              <a:rPr lang="en-US" altLang="ja-JP" sz="2000" dirty="0" smtClean="0"/>
              <a:t>(</a:t>
            </a:r>
            <a:r>
              <a:rPr lang="en-US" altLang="ja-JP" sz="2000" dirty="0" err="1" smtClean="0"/>
              <a:t>settimg</a:t>
            </a:r>
            <a:r>
              <a:rPr lang="en-US" altLang="ja-JP" sz="2000" dirty="0" smtClean="0"/>
              <a:t>)</a:t>
            </a:r>
            <a:r>
              <a:rPr lang="ja-JP" altLang="en-US" sz="2000" dirty="0" smtClean="0"/>
              <a:t>→データの初期化</a:t>
            </a:r>
            <a:r>
              <a:rPr lang="en-US" altLang="ja-JP" sz="2000" dirty="0" smtClean="0"/>
              <a:t>(Factory reset)</a:t>
            </a:r>
            <a:endParaRPr kumimoji="1" lang="ja-JP" altLang="en-US" sz="2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75" y="1971873"/>
            <a:ext cx="5088625" cy="307617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5338" y="1971872"/>
            <a:ext cx="5109024" cy="3076179"/>
          </a:xfrm>
          <a:prstGeom prst="rect">
            <a:avLst/>
          </a:prstGeom>
        </p:spPr>
      </p:pic>
      <p:sp>
        <p:nvSpPr>
          <p:cNvPr id="6" name="サブタイトル 2"/>
          <p:cNvSpPr txBox="1">
            <a:spLocks/>
          </p:cNvSpPr>
          <p:nvPr/>
        </p:nvSpPr>
        <p:spPr>
          <a:xfrm>
            <a:off x="6051325" y="1300163"/>
            <a:ext cx="6877050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smtClean="0"/>
              <a:t>Sure</a:t>
            </a:r>
            <a:endParaRPr lang="ja-JP" altLang="en-US" sz="2000" dirty="0"/>
          </a:p>
        </p:txBody>
      </p:sp>
      <p:cxnSp>
        <p:nvCxnSpPr>
          <p:cNvPr id="8" name="直線矢印コネクタ 7"/>
          <p:cNvCxnSpPr>
            <a:stCxn id="4" idx="3"/>
            <a:endCxn id="5" idx="1"/>
          </p:cNvCxnSpPr>
          <p:nvPr/>
        </p:nvCxnSpPr>
        <p:spPr>
          <a:xfrm flipV="1">
            <a:off x="5498200" y="3509962"/>
            <a:ext cx="143713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4346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892" y="2000250"/>
            <a:ext cx="8910216" cy="4357688"/>
          </a:xfrm>
        </p:spPr>
      </p:pic>
      <p:sp>
        <p:nvSpPr>
          <p:cNvPr id="5" name="サブタイトル 2"/>
          <p:cNvSpPr txBox="1">
            <a:spLocks/>
          </p:cNvSpPr>
          <p:nvPr/>
        </p:nvSpPr>
        <p:spPr>
          <a:xfrm>
            <a:off x="3215878" y="1343025"/>
            <a:ext cx="5741194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200" dirty="0" smtClean="0"/>
              <a:t>If it request update, install it. </a:t>
            </a:r>
            <a:endParaRPr lang="ja-JP" altLang="en-US" sz="3200" dirty="0"/>
          </a:p>
        </p:txBody>
      </p:sp>
      <p:sp>
        <p:nvSpPr>
          <p:cNvPr id="6" name="角丸四角形 5"/>
          <p:cNvSpPr/>
          <p:nvPr/>
        </p:nvSpPr>
        <p:spPr>
          <a:xfrm>
            <a:off x="5086350" y="5386388"/>
            <a:ext cx="2000250" cy="77152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0309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94" y="2611438"/>
            <a:ext cx="5925432" cy="2666444"/>
          </a:xfr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25" y="2611439"/>
            <a:ext cx="5651500" cy="2666444"/>
          </a:xfrm>
          <a:prstGeom prst="rect">
            <a:avLst/>
          </a:prstGeom>
        </p:spPr>
      </p:pic>
      <p:sp>
        <p:nvSpPr>
          <p:cNvPr id="6" name="サブタイトル 2"/>
          <p:cNvSpPr txBox="1">
            <a:spLocks/>
          </p:cNvSpPr>
          <p:nvPr/>
        </p:nvSpPr>
        <p:spPr>
          <a:xfrm>
            <a:off x="103894" y="2028826"/>
            <a:ext cx="5653969" cy="457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smtClean="0"/>
              <a:t>Choice </a:t>
            </a:r>
            <a:r>
              <a:rPr lang="ja-JP" altLang="en-US" sz="2000" dirty="0" smtClean="0"/>
              <a:t>暗証番号を取り戻す</a:t>
            </a:r>
            <a:r>
              <a:rPr lang="en-US" altLang="ja-JP" sz="2000" dirty="0" smtClean="0"/>
              <a:t>(get back password)</a:t>
            </a:r>
            <a:endParaRPr lang="ja-JP" altLang="en-US" sz="2000" dirty="0"/>
          </a:p>
        </p:txBody>
      </p:sp>
      <p:sp>
        <p:nvSpPr>
          <p:cNvPr id="7" name="サブタイトル 2"/>
          <p:cNvSpPr txBox="1">
            <a:spLocks/>
          </p:cNvSpPr>
          <p:nvPr/>
        </p:nvSpPr>
        <p:spPr>
          <a:xfrm>
            <a:off x="6814256" y="2028826"/>
            <a:ext cx="5653969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smtClean="0"/>
              <a:t>Input 8888 for both then confirm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435202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37</Words>
  <Application>Microsoft Macintosh PowerPoint</Application>
  <PresentationFormat>ワイド画面</PresentationFormat>
  <Paragraphs>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Yu Gothic</vt:lpstr>
      <vt:lpstr>Yu Gothic Light</vt:lpstr>
      <vt:lpstr>Arial</vt:lpstr>
      <vt:lpstr>ホワイト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2</cp:revision>
  <dcterms:created xsi:type="dcterms:W3CDTF">2020-06-22T03:23:49Z</dcterms:created>
  <dcterms:modified xsi:type="dcterms:W3CDTF">2020-06-22T03:37:52Z</dcterms:modified>
</cp:coreProperties>
</file>