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4608513" cy="1463675"/>
  <p:notesSz cx="6858000" cy="9144000"/>
  <p:defaultTextStyle>
    <a:defPPr>
      <a:defRPr lang="en-US"/>
    </a:defPPr>
    <a:lvl1pPr marL="0" algn="l" defTabSz="173462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1pPr>
    <a:lvl2pPr marL="173462" algn="l" defTabSz="173462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2pPr>
    <a:lvl3pPr marL="346923" algn="l" defTabSz="173462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3pPr>
    <a:lvl4pPr marL="520385" algn="l" defTabSz="173462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4pPr>
    <a:lvl5pPr marL="693847" algn="l" defTabSz="173462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5pPr>
    <a:lvl6pPr marL="867308" algn="l" defTabSz="173462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6pPr>
    <a:lvl7pPr marL="1040770" algn="l" defTabSz="173462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7pPr>
    <a:lvl8pPr marL="1214232" algn="l" defTabSz="173462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8pPr>
    <a:lvl9pPr marL="1387693" algn="l" defTabSz="173462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1">
          <p15:clr>
            <a:srgbClr val="A4A3A4"/>
          </p15:clr>
        </p15:guide>
        <p15:guide id="2" pos="145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04"/>
    <p:restoredTop sz="94721"/>
  </p:normalViewPr>
  <p:slideViewPr>
    <p:cSldViewPr snapToGrid="0" snapToObjects="1">
      <p:cViewPr>
        <p:scale>
          <a:sx n="237" d="100"/>
          <a:sy n="237" d="100"/>
        </p:scale>
        <p:origin x="376" y="240"/>
      </p:cViewPr>
      <p:guideLst>
        <p:guide orient="horz" pos="461"/>
        <p:guide pos="14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6D35F-DD5C-AA44-9865-3B6CF0CD95CB}" type="datetimeFigureOut">
              <a:rPr kumimoji="1" lang="ja-JP" altLang="en-US" smtClean="0"/>
              <a:t>2020/8/25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-1428750" y="1143000"/>
            <a:ext cx="97155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1484D4-BD6C-584F-890F-DE3ECAEDD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6565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5639" y="454688"/>
            <a:ext cx="3917236" cy="313741"/>
          </a:xfrm>
        </p:spPr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1277" y="829416"/>
            <a:ext cx="3225959" cy="3740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73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46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203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938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67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0407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2142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387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ja-JP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17AA-CFF5-CF4B-B81C-A51BAD004820}" type="datetimeFigureOut">
              <a:rPr lang="en-US" smtClean="0"/>
              <a:t>8/25/20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72EE-5089-7143-9FD7-4AD569E19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336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17AA-CFF5-CF4B-B81C-A51BAD004820}" type="datetimeFigureOut">
              <a:rPr lang="en-US" smtClean="0"/>
              <a:t>8/25/20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72EE-5089-7143-9FD7-4AD569E19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643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84188" y="12536"/>
            <a:ext cx="522458" cy="26664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013" y="12536"/>
            <a:ext cx="1491366" cy="26664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17AA-CFF5-CF4B-B81C-A51BAD004820}" type="datetimeFigureOut">
              <a:rPr lang="en-US" smtClean="0"/>
              <a:t>8/25/20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72EE-5089-7143-9FD7-4AD569E19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786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17AA-CFF5-CF4B-B81C-A51BAD004820}" type="datetimeFigureOut">
              <a:rPr lang="en-US" smtClean="0"/>
              <a:t>8/25/20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72EE-5089-7143-9FD7-4AD569E19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15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041" y="940547"/>
            <a:ext cx="3917236" cy="290702"/>
          </a:xfrm>
        </p:spPr>
        <p:txBody>
          <a:bodyPr anchor="t"/>
          <a:lstStyle>
            <a:lvl1pPr algn="l">
              <a:defRPr sz="1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4041" y="620368"/>
            <a:ext cx="3917236" cy="320179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7346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2pPr>
            <a:lvl3pPr marL="34692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3pPr>
            <a:lvl4pPr marL="52038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9384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67308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104077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21423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38769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17AA-CFF5-CF4B-B81C-A51BAD004820}" type="datetimeFigureOut">
              <a:rPr lang="en-US" smtClean="0"/>
              <a:t>8/25/20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72EE-5089-7143-9FD7-4AD569E19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23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6013" y="72845"/>
            <a:ext cx="1006512" cy="206337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99334" y="72845"/>
            <a:ext cx="1007312" cy="206337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17AA-CFF5-CF4B-B81C-A51BAD004820}" type="datetimeFigureOut">
              <a:rPr lang="en-US" smtClean="0"/>
              <a:t>8/25/20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72EE-5089-7143-9FD7-4AD569E19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673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426" y="58615"/>
            <a:ext cx="4147662" cy="24394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0426" y="327633"/>
            <a:ext cx="2036227" cy="136542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73462" indent="0">
              <a:buNone/>
              <a:defRPr sz="800" b="1"/>
            </a:lvl2pPr>
            <a:lvl3pPr marL="346923" indent="0">
              <a:buNone/>
              <a:defRPr sz="700" b="1"/>
            </a:lvl3pPr>
            <a:lvl4pPr marL="520385" indent="0">
              <a:buNone/>
              <a:defRPr sz="600" b="1"/>
            </a:lvl4pPr>
            <a:lvl5pPr marL="693847" indent="0">
              <a:buNone/>
              <a:defRPr sz="600" b="1"/>
            </a:lvl5pPr>
            <a:lvl6pPr marL="867308" indent="0">
              <a:buNone/>
              <a:defRPr sz="600" b="1"/>
            </a:lvl6pPr>
            <a:lvl7pPr marL="1040770" indent="0">
              <a:buNone/>
              <a:defRPr sz="600" b="1"/>
            </a:lvl7pPr>
            <a:lvl8pPr marL="1214232" indent="0">
              <a:buNone/>
              <a:defRPr sz="600" b="1"/>
            </a:lvl8pPr>
            <a:lvl9pPr marL="1387693" indent="0">
              <a:buNone/>
              <a:defRPr sz="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0426" y="464175"/>
            <a:ext cx="2036227" cy="843307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41061" y="327633"/>
            <a:ext cx="2037027" cy="136542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73462" indent="0">
              <a:buNone/>
              <a:defRPr sz="800" b="1"/>
            </a:lvl2pPr>
            <a:lvl3pPr marL="346923" indent="0">
              <a:buNone/>
              <a:defRPr sz="700" b="1"/>
            </a:lvl3pPr>
            <a:lvl4pPr marL="520385" indent="0">
              <a:buNone/>
              <a:defRPr sz="600" b="1"/>
            </a:lvl4pPr>
            <a:lvl5pPr marL="693847" indent="0">
              <a:buNone/>
              <a:defRPr sz="600" b="1"/>
            </a:lvl5pPr>
            <a:lvl6pPr marL="867308" indent="0">
              <a:buNone/>
              <a:defRPr sz="600" b="1"/>
            </a:lvl6pPr>
            <a:lvl7pPr marL="1040770" indent="0">
              <a:buNone/>
              <a:defRPr sz="600" b="1"/>
            </a:lvl7pPr>
            <a:lvl8pPr marL="1214232" indent="0">
              <a:buNone/>
              <a:defRPr sz="600" b="1"/>
            </a:lvl8pPr>
            <a:lvl9pPr marL="1387693" indent="0">
              <a:buNone/>
              <a:defRPr sz="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41061" y="464175"/>
            <a:ext cx="2037027" cy="843307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17AA-CFF5-CF4B-B81C-A51BAD004820}" type="datetimeFigureOut">
              <a:rPr lang="en-US" smtClean="0"/>
              <a:t>8/25/20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72EE-5089-7143-9FD7-4AD569E19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887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17AA-CFF5-CF4B-B81C-A51BAD004820}" type="datetimeFigureOut">
              <a:rPr lang="en-US" smtClean="0"/>
              <a:t>8/25/20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72EE-5089-7143-9FD7-4AD569E19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522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17AA-CFF5-CF4B-B81C-A51BAD004820}" type="datetimeFigureOut">
              <a:rPr lang="en-US" smtClean="0"/>
              <a:t>8/25/20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72EE-5089-7143-9FD7-4AD569E19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285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426" y="58276"/>
            <a:ext cx="1516169" cy="248012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1800" y="58276"/>
            <a:ext cx="2576287" cy="1249206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0426" y="306288"/>
            <a:ext cx="1516169" cy="1001194"/>
          </a:xfrm>
        </p:spPr>
        <p:txBody>
          <a:bodyPr/>
          <a:lstStyle>
            <a:lvl1pPr marL="0" indent="0">
              <a:buNone/>
              <a:defRPr sz="500"/>
            </a:lvl1pPr>
            <a:lvl2pPr marL="173462" indent="0">
              <a:buNone/>
              <a:defRPr sz="500"/>
            </a:lvl2pPr>
            <a:lvl3pPr marL="346923" indent="0">
              <a:buNone/>
              <a:defRPr sz="400"/>
            </a:lvl3pPr>
            <a:lvl4pPr marL="520385" indent="0">
              <a:buNone/>
              <a:defRPr sz="300"/>
            </a:lvl4pPr>
            <a:lvl5pPr marL="693847" indent="0">
              <a:buNone/>
              <a:defRPr sz="300"/>
            </a:lvl5pPr>
            <a:lvl6pPr marL="867308" indent="0">
              <a:buNone/>
              <a:defRPr sz="300"/>
            </a:lvl6pPr>
            <a:lvl7pPr marL="1040770" indent="0">
              <a:buNone/>
              <a:defRPr sz="300"/>
            </a:lvl7pPr>
            <a:lvl8pPr marL="1214232" indent="0">
              <a:buNone/>
              <a:defRPr sz="300"/>
            </a:lvl8pPr>
            <a:lvl9pPr marL="1387693" indent="0">
              <a:buNone/>
              <a:defRPr sz="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17AA-CFF5-CF4B-B81C-A51BAD004820}" type="datetimeFigureOut">
              <a:rPr lang="en-US" smtClean="0"/>
              <a:t>8/25/20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72EE-5089-7143-9FD7-4AD569E19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328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3301" y="1024572"/>
            <a:ext cx="2765108" cy="120957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03301" y="130782"/>
            <a:ext cx="2765108" cy="878205"/>
          </a:xfrm>
        </p:spPr>
        <p:txBody>
          <a:bodyPr/>
          <a:lstStyle>
            <a:lvl1pPr marL="0" indent="0">
              <a:buNone/>
              <a:defRPr sz="1200"/>
            </a:lvl1pPr>
            <a:lvl2pPr marL="173462" indent="0">
              <a:buNone/>
              <a:defRPr sz="1100"/>
            </a:lvl2pPr>
            <a:lvl3pPr marL="346923" indent="0">
              <a:buNone/>
              <a:defRPr sz="900"/>
            </a:lvl3pPr>
            <a:lvl4pPr marL="520385" indent="0">
              <a:buNone/>
              <a:defRPr sz="800"/>
            </a:lvl4pPr>
            <a:lvl5pPr marL="693847" indent="0">
              <a:buNone/>
              <a:defRPr sz="800"/>
            </a:lvl5pPr>
            <a:lvl6pPr marL="867308" indent="0">
              <a:buNone/>
              <a:defRPr sz="800"/>
            </a:lvl6pPr>
            <a:lvl7pPr marL="1040770" indent="0">
              <a:buNone/>
              <a:defRPr sz="800"/>
            </a:lvl7pPr>
            <a:lvl8pPr marL="1214232" indent="0">
              <a:buNone/>
              <a:defRPr sz="800"/>
            </a:lvl8pPr>
            <a:lvl9pPr marL="1387693" indent="0">
              <a:buNone/>
              <a:defRPr sz="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3301" y="1145529"/>
            <a:ext cx="2765108" cy="171778"/>
          </a:xfrm>
        </p:spPr>
        <p:txBody>
          <a:bodyPr/>
          <a:lstStyle>
            <a:lvl1pPr marL="0" indent="0">
              <a:buNone/>
              <a:defRPr sz="500"/>
            </a:lvl1pPr>
            <a:lvl2pPr marL="173462" indent="0">
              <a:buNone/>
              <a:defRPr sz="500"/>
            </a:lvl2pPr>
            <a:lvl3pPr marL="346923" indent="0">
              <a:buNone/>
              <a:defRPr sz="400"/>
            </a:lvl3pPr>
            <a:lvl4pPr marL="520385" indent="0">
              <a:buNone/>
              <a:defRPr sz="300"/>
            </a:lvl4pPr>
            <a:lvl5pPr marL="693847" indent="0">
              <a:buNone/>
              <a:defRPr sz="300"/>
            </a:lvl5pPr>
            <a:lvl6pPr marL="867308" indent="0">
              <a:buNone/>
              <a:defRPr sz="300"/>
            </a:lvl6pPr>
            <a:lvl7pPr marL="1040770" indent="0">
              <a:buNone/>
              <a:defRPr sz="300"/>
            </a:lvl7pPr>
            <a:lvl8pPr marL="1214232" indent="0">
              <a:buNone/>
              <a:defRPr sz="300"/>
            </a:lvl8pPr>
            <a:lvl9pPr marL="1387693" indent="0">
              <a:buNone/>
              <a:defRPr sz="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17AA-CFF5-CF4B-B81C-A51BAD004820}" type="datetimeFigureOut">
              <a:rPr lang="en-US" smtClean="0"/>
              <a:t>8/25/20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72EE-5089-7143-9FD7-4AD569E19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067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0426" y="58615"/>
            <a:ext cx="4147662" cy="243946"/>
          </a:xfrm>
          <a:prstGeom prst="rect">
            <a:avLst/>
          </a:prstGeom>
        </p:spPr>
        <p:txBody>
          <a:bodyPr vert="horz" lIns="34692" tIns="17346" rIns="34692" bIns="17346" rtlCol="0" anchor="ctr">
            <a:normAutofit/>
          </a:bodyPr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0426" y="341524"/>
            <a:ext cx="4147662" cy="965958"/>
          </a:xfrm>
          <a:prstGeom prst="rect">
            <a:avLst/>
          </a:prstGeom>
        </p:spPr>
        <p:txBody>
          <a:bodyPr vert="horz" lIns="34692" tIns="17346" rIns="34692" bIns="17346" rtlCol="0">
            <a:normAutofit/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0426" y="1356610"/>
            <a:ext cx="1075320" cy="77927"/>
          </a:xfrm>
          <a:prstGeom prst="rect">
            <a:avLst/>
          </a:prstGeom>
        </p:spPr>
        <p:txBody>
          <a:bodyPr vert="horz" lIns="34692" tIns="17346" rIns="34692" bIns="17346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117AA-CFF5-CF4B-B81C-A51BAD004820}" type="datetimeFigureOut">
              <a:rPr lang="en-US" smtClean="0"/>
              <a:t>8/25/20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74576" y="1356610"/>
            <a:ext cx="1459362" cy="77927"/>
          </a:xfrm>
          <a:prstGeom prst="rect">
            <a:avLst/>
          </a:prstGeom>
        </p:spPr>
        <p:txBody>
          <a:bodyPr vert="horz" lIns="34692" tIns="17346" rIns="34692" bIns="17346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02768" y="1356610"/>
            <a:ext cx="1075320" cy="77927"/>
          </a:xfrm>
          <a:prstGeom prst="rect">
            <a:avLst/>
          </a:prstGeom>
        </p:spPr>
        <p:txBody>
          <a:bodyPr vert="horz" lIns="34692" tIns="17346" rIns="34692" bIns="17346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072EE-5089-7143-9FD7-4AD569E19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53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73462" rtl="0" eaLnBrk="1" latinLnBrk="0" hangingPunct="1">
        <a:spcBef>
          <a:spcPct val="0"/>
        </a:spcBef>
        <a:buNone/>
        <a:defRPr sz="1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0096" indent="-130096" algn="l" defTabSz="173462" rtl="0" eaLnBrk="1" latinLnBrk="0" hangingPunct="1">
        <a:spcBef>
          <a:spcPct val="20000"/>
        </a:spcBef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81875" indent="-108414" algn="l" defTabSz="173462" rtl="0" eaLnBrk="1" latinLnBrk="0" hangingPunct="1">
        <a:spcBef>
          <a:spcPct val="20000"/>
        </a:spcBef>
        <a:buFont typeface="Arial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433654" indent="-86731" algn="l" defTabSz="173462" rtl="0" eaLnBrk="1" latinLnBrk="0" hangingPunct="1">
        <a:spcBef>
          <a:spcPct val="20000"/>
        </a:spcBef>
        <a:buFont typeface="Arial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07116" indent="-86731" algn="l" defTabSz="173462" rtl="0" eaLnBrk="1" latinLnBrk="0" hangingPunct="1">
        <a:spcBef>
          <a:spcPct val="20000"/>
        </a:spcBef>
        <a:buFont typeface="Arial"/>
        <a:buChar char="–"/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80578" indent="-86731" algn="l" defTabSz="173462" rtl="0" eaLnBrk="1" latinLnBrk="0" hangingPunct="1">
        <a:spcBef>
          <a:spcPct val="20000"/>
        </a:spcBef>
        <a:buFont typeface="Arial"/>
        <a:buChar char="»"/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54039" indent="-86731" algn="l" defTabSz="173462" rtl="0" eaLnBrk="1" latinLnBrk="0" hangingPunct="1">
        <a:spcBef>
          <a:spcPct val="20000"/>
        </a:spcBef>
        <a:buFont typeface="Arial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27501" indent="-86731" algn="l" defTabSz="173462" rtl="0" eaLnBrk="1" latinLnBrk="0" hangingPunct="1">
        <a:spcBef>
          <a:spcPct val="20000"/>
        </a:spcBef>
        <a:buFont typeface="Arial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00963" indent="-86731" algn="l" defTabSz="173462" rtl="0" eaLnBrk="1" latinLnBrk="0" hangingPunct="1">
        <a:spcBef>
          <a:spcPct val="20000"/>
        </a:spcBef>
        <a:buFont typeface="Arial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474424" indent="-86731" algn="l" defTabSz="173462" rtl="0" eaLnBrk="1" latinLnBrk="0" hangingPunct="1">
        <a:spcBef>
          <a:spcPct val="20000"/>
        </a:spcBef>
        <a:buFont typeface="Arial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73462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1pPr>
      <a:lvl2pPr marL="173462" algn="l" defTabSz="173462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46923" algn="l" defTabSz="173462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3pPr>
      <a:lvl4pPr marL="520385" algn="l" defTabSz="173462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3847" algn="l" defTabSz="173462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67308" algn="l" defTabSz="173462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40770" algn="l" defTabSz="173462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214232" algn="l" defTabSz="173462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87693" algn="l" defTabSz="173462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3.png"/><Relationship Id="rId6" Type="http://schemas.microsoft.com/office/2007/relationships/hdphoto" Target="../media/hdphoto2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</a:schemeClr>
            </a:gs>
            <a:gs pos="100000">
              <a:schemeClr val="accent1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310" y="3762692"/>
            <a:ext cx="2249214" cy="2806264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0000" l="9858" r="89814">
                        <a14:foregroundMark x1="34830" y1="4000" x2="34830" y2="4000"/>
                        <a14:foregroundMark x1="34830" y1="4000" x2="34830" y2="4000"/>
                        <a14:foregroundMark x1="21358" y1="32800" x2="21358" y2="32800"/>
                        <a14:foregroundMark x1="21358" y1="32800" x2="21358" y2="32800"/>
                        <a14:foregroundMark x1="48521" y1="8200" x2="48521" y2="8200"/>
                        <a14:foregroundMark x1="21906" y1="25400" x2="21906" y2="25400"/>
                        <a14:foregroundMark x1="14786" y1="34600" x2="14786" y2="34600"/>
                        <a14:foregroundMark x1="16320" y1="29100" x2="16320" y2="29100"/>
                        <a14:foregroundMark x1="15882" y1="31700" x2="15882" y2="31700"/>
                        <a14:foregroundMark x1="36145" y1="15100" x2="36145" y2="15100"/>
                        <a14:foregroundMark x1="37240" y1="7400" x2="37240" y2="7400"/>
                        <a14:foregroundMark x1="45893" y1="13200" x2="45893" y2="13200"/>
                        <a14:foregroundMark x1="45893" y1="13200" x2="32749" y2="13000"/>
                        <a14:foregroundMark x1="45126" y1="17700" x2="45126" y2="17700"/>
                        <a14:foregroundMark x1="53779" y1="17700" x2="53779" y2="17700"/>
                        <a14:foregroundMark x1="53779" y1="17700" x2="53779" y2="17700"/>
                        <a14:foregroundMark x1="31654" y1="6900" x2="31654" y2="6900"/>
                        <a14:foregroundMark x1="38226" y1="17700" x2="38226" y2="17700"/>
                        <a14:foregroundMark x1="27930" y1="19800" x2="27930" y2="19800"/>
                        <a14:foregroundMark x1="25630" y1="13200" x2="25630" y2="13200"/>
                        <a14:foregroundMark x1="79409" y1="20400" x2="88390" y2="20900"/>
                        <a14:foregroundMark x1="81271" y1="23800" x2="81271" y2="42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502" y="200055"/>
            <a:ext cx="1468464" cy="146526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" b="100000" l="0" r="99500">
                        <a14:foregroundMark x1="51300" y1="21700" x2="18800" y2="53200"/>
                        <a14:foregroundMark x1="14000" y1="66200" x2="25600" y2="76500"/>
                        <a14:foregroundMark x1="33600" y1="75400" x2="52600" y2="87100"/>
                        <a14:foregroundMark x1="50500" y1="81800" x2="69000" y2="88400"/>
                        <a14:foregroundMark x1="79900" y1="82300" x2="75900" y2="87900"/>
                        <a14:foregroundMark x1="69300" y1="69900" x2="79100" y2="81000"/>
                        <a14:foregroundMark x1="66900" y1="72300" x2="74900" y2="79400"/>
                        <a14:foregroundMark x1="73300" y1="30200" x2="82500" y2="17700"/>
                        <a14:foregroundMark x1="71200" y1="13200" x2="81000" y2="17500"/>
                        <a14:foregroundMark x1="12100" y1="64900" x2="12400" y2="57400"/>
                        <a14:foregroundMark x1="8700" y1="61400" x2="10000" y2="57400"/>
                        <a14:backgroundMark x1="78000" y1="80500" x2="78000" y2="80500"/>
                        <a14:backgroundMark x1="78000" y1="80500" x2="78000" y2="80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01" y="59691"/>
            <a:ext cx="1463675" cy="1463675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0" y="59691"/>
            <a:ext cx="102735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70C0"/>
                </a:solidFill>
              </a:rPr>
              <a:t>E-Bidet </a:t>
            </a:r>
            <a:r>
              <a:rPr kumimoji="1" lang="ja-JP" altLang="en-US" b="1" dirty="0" smtClean="0">
                <a:solidFill>
                  <a:srgbClr val="0070C0"/>
                </a:solidFill>
              </a:rPr>
              <a:t>大好評販売中</a:t>
            </a:r>
            <a:endParaRPr kumimoji="1" lang="ja-JP" altLang="en-US" b="1" dirty="0">
              <a:solidFill>
                <a:srgbClr val="0070C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747776" y="914"/>
            <a:ext cx="18552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快適な生活は</a:t>
            </a:r>
            <a:endParaRPr kumimoji="1" lang="en-US" altLang="ja-JP" sz="1800" dirty="0" smtClean="0">
              <a:solidFill>
                <a:schemeClr val="tx2">
                  <a:lumMod val="60000"/>
                  <a:lumOff val="40000"/>
                </a:schemeClr>
              </a:solidFill>
              <a:latin typeface="+mn-ea"/>
            </a:endParaRPr>
          </a:p>
          <a:p>
            <a:r>
              <a:rPr kumimoji="1" lang="ja-JP" alt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便座から</a:t>
            </a:r>
            <a:endParaRPr kumimoji="1" lang="en-US" altLang="ja-JP" sz="1800" dirty="0" smtClean="0">
              <a:solidFill>
                <a:schemeClr val="tx2">
                  <a:lumMod val="60000"/>
                  <a:lumOff val="40000"/>
                </a:schemeClr>
              </a:solidFill>
              <a:latin typeface="+mn-ea"/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2768348" y="954761"/>
            <a:ext cx="1814065" cy="4422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 smtClean="0">
                <a:latin typeface="+mn-ea"/>
              </a:rPr>
              <a:t>まずはご相談を</a:t>
            </a:r>
            <a:endParaRPr kumimoji="1" lang="en-US" altLang="ja-JP" sz="600" dirty="0" smtClean="0">
              <a:latin typeface="+mn-ea"/>
            </a:endParaRPr>
          </a:p>
          <a:p>
            <a:pPr algn="ctr"/>
            <a:r>
              <a:rPr kumimoji="1" lang="en-US" altLang="ja-JP" sz="500" dirty="0" smtClean="0">
                <a:latin typeface="+mn-ea"/>
              </a:rPr>
              <a:t>Tel (</a:t>
            </a:r>
            <a:r>
              <a:rPr lang="en-US" altLang="ja-JP" sz="500" dirty="0" smtClean="0">
                <a:latin typeface="+mn-ea"/>
              </a:rPr>
              <a:t>WhatsApp</a:t>
            </a:r>
            <a:r>
              <a:rPr kumimoji="1" lang="en-US" altLang="ja-JP" sz="500" dirty="0" smtClean="0">
                <a:latin typeface="+mn-ea"/>
              </a:rPr>
              <a:t>) : </a:t>
            </a:r>
            <a:r>
              <a:rPr kumimoji="1" lang="en-US" altLang="ja-JP" dirty="0" smtClean="0">
                <a:latin typeface="+mn-ea"/>
              </a:rPr>
              <a:t>0819 3255 5647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788921" y="637641"/>
            <a:ext cx="16715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+mn-ea"/>
              </a:rPr>
              <a:t>ご自宅、オフィス、店舗等へ導入可能！</a:t>
            </a:r>
            <a:endParaRPr kumimoji="1" lang="en-US" altLang="ja-JP" dirty="0" smtClean="0">
              <a:latin typeface="+mn-ea"/>
            </a:endParaRPr>
          </a:p>
          <a:p>
            <a:r>
              <a:rPr kumimoji="1" lang="en-US" altLang="ja-JP" dirty="0" smtClean="0">
                <a:latin typeface="+mn-ea"/>
              </a:rPr>
              <a:t>S-ITV</a:t>
            </a:r>
            <a:r>
              <a:rPr kumimoji="1" lang="ja-JP" altLang="en-US" dirty="0" smtClean="0">
                <a:latin typeface="+mn-ea"/>
              </a:rPr>
              <a:t>会員様のみ</a:t>
            </a:r>
            <a:r>
              <a:rPr kumimoji="1" lang="ja-JP" altLang="en-US" dirty="0" smtClean="0">
                <a:solidFill>
                  <a:srgbClr val="FFC000"/>
                </a:solidFill>
                <a:latin typeface="+mn-ea"/>
              </a:rPr>
              <a:t>キャンペーン中</a:t>
            </a:r>
            <a:r>
              <a:rPr kumimoji="1" lang="ja-JP" altLang="en-US" dirty="0" smtClean="0">
                <a:latin typeface="+mn-ea"/>
              </a:rPr>
              <a:t>！！</a:t>
            </a:r>
            <a:endParaRPr kumimoji="1" lang="ja-JP" altLang="en-US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0156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4447</TotalTime>
  <Words>38</Words>
  <Application>Microsoft Macintosh PowerPoint</Application>
  <PresentationFormat>ユーザー設定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ＭＳ Ｐゴシック</vt:lpstr>
      <vt:lpstr>Yu Gothic</vt:lpstr>
      <vt:lpstr>Office Theme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将 鐘ケ江</dc:creator>
  <cp:keywords/>
  <dc:description/>
  <cp:lastModifiedBy>Microsoft Office ユーザー</cp:lastModifiedBy>
  <cp:revision>34</cp:revision>
  <cp:lastPrinted>2020-08-24T10:02:16Z</cp:lastPrinted>
  <dcterms:created xsi:type="dcterms:W3CDTF">2017-02-24T10:48:34Z</dcterms:created>
  <dcterms:modified xsi:type="dcterms:W3CDTF">2020-08-25T01:48:09Z</dcterms:modified>
  <cp:category/>
</cp:coreProperties>
</file>