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1pPr>
    <a:lvl2pPr marL="457113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2pPr>
    <a:lvl3pPr marL="914226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3pPr>
    <a:lvl4pPr marL="1371341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4pPr>
    <a:lvl5pPr marL="1828453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5pPr>
    <a:lvl6pPr marL="2285566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6pPr>
    <a:lvl7pPr marL="2742679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7pPr>
    <a:lvl8pPr marL="3199794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8pPr>
    <a:lvl9pPr marL="3656907" algn="l" defTabSz="457113" rtl="0" eaLnBrk="1" latinLnBrk="0" hangingPunct="1">
      <a:defRPr sz="18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A68E9"/>
    <a:srgbClr val="FFA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198"/>
    <p:restoredTop sz="95946"/>
  </p:normalViewPr>
  <p:slideViewPr>
    <p:cSldViewPr snapToGrid="0" snapToObjects="1">
      <p:cViewPr>
        <p:scale>
          <a:sx n="88" d="100"/>
          <a:sy n="88" d="100"/>
        </p:scale>
        <p:origin x="552" y="7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F7C65-1D2B-A44B-9B01-7A42D7F9D212}" type="datetimeFigureOut">
              <a:rPr kumimoji="1" lang="ja-JP" altLang="en-US" smtClean="0"/>
              <a:t>2020/9/24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C78FF-B8F3-014D-A61D-9FD719A3B2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155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13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226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341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453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566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679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99794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6907" algn="l" defTabSz="914226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3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7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64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3"/>
          </a:xfrm>
        </p:spPr>
        <p:txBody>
          <a:bodyPr vert="eaVert"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3"/>
          </a:xfrm>
        </p:spPr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77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604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998" b="1" cap="all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8"/>
          </a:xfrm>
        </p:spPr>
        <p:txBody>
          <a:bodyPr anchor="b"/>
          <a:lstStyle>
            <a:lvl1pPr marL="0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1pPr>
            <a:lvl2pPr marL="457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125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82834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74251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319959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65668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1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5"/>
          </a:xfrm>
        </p:spPr>
        <p:txBody>
          <a:bodyPr/>
          <a:lstStyle>
            <a:lvl1pPr>
              <a:defRPr sz="2798"/>
            </a:lvl1pPr>
            <a:lvl2pPr>
              <a:defRPr sz="2400"/>
            </a:lvl2pPr>
            <a:lvl3pPr>
              <a:defRPr sz="2002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5"/>
          </a:xfrm>
        </p:spPr>
        <p:txBody>
          <a:bodyPr/>
          <a:lstStyle>
            <a:lvl1pPr>
              <a:defRPr sz="2798"/>
            </a:lvl1pPr>
            <a:lvl2pPr>
              <a:defRPr sz="2400"/>
            </a:lvl2pPr>
            <a:lvl3pPr>
              <a:defRPr sz="2002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2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8" indent="0">
              <a:buNone/>
              <a:defRPr sz="2002" b="1"/>
            </a:lvl2pPr>
            <a:lvl3pPr marL="914175" indent="0">
              <a:buNone/>
              <a:defRPr sz="1800" b="1"/>
            </a:lvl3pPr>
            <a:lvl4pPr marL="1371255" indent="0">
              <a:buNone/>
              <a:defRPr sz="1598" b="1"/>
            </a:lvl4pPr>
            <a:lvl5pPr marL="1828343" indent="0">
              <a:buNone/>
              <a:defRPr sz="1598" b="1"/>
            </a:lvl5pPr>
            <a:lvl6pPr marL="2285430" indent="0">
              <a:buNone/>
              <a:defRPr sz="1598" b="1"/>
            </a:lvl6pPr>
            <a:lvl7pPr marL="2742518" indent="0">
              <a:buNone/>
              <a:defRPr sz="1598" b="1"/>
            </a:lvl7pPr>
            <a:lvl8pPr marL="3199598" indent="0">
              <a:buNone/>
              <a:defRPr sz="1598" b="1"/>
            </a:lvl8pPr>
            <a:lvl9pPr marL="3656685" indent="0">
              <a:buNone/>
              <a:defRPr sz="1598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0"/>
            <a:ext cx="4040188" cy="3951285"/>
          </a:xfrm>
        </p:spPr>
        <p:txBody>
          <a:bodyPr/>
          <a:lstStyle>
            <a:lvl1pPr>
              <a:defRPr sz="2400"/>
            </a:lvl1pPr>
            <a:lvl2pPr>
              <a:defRPr sz="2002"/>
            </a:lvl2pPr>
            <a:lvl3pPr>
              <a:defRPr sz="1800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5"/>
            <a:ext cx="4041775" cy="6397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8" indent="0">
              <a:buNone/>
              <a:defRPr sz="2002" b="1"/>
            </a:lvl2pPr>
            <a:lvl3pPr marL="914175" indent="0">
              <a:buNone/>
              <a:defRPr sz="1800" b="1"/>
            </a:lvl3pPr>
            <a:lvl4pPr marL="1371255" indent="0">
              <a:buNone/>
              <a:defRPr sz="1598" b="1"/>
            </a:lvl4pPr>
            <a:lvl5pPr marL="1828343" indent="0">
              <a:buNone/>
              <a:defRPr sz="1598" b="1"/>
            </a:lvl5pPr>
            <a:lvl6pPr marL="2285430" indent="0">
              <a:buNone/>
              <a:defRPr sz="1598" b="1"/>
            </a:lvl6pPr>
            <a:lvl7pPr marL="2742518" indent="0">
              <a:buNone/>
              <a:defRPr sz="1598" b="1"/>
            </a:lvl7pPr>
            <a:lvl8pPr marL="3199598" indent="0">
              <a:buNone/>
              <a:defRPr sz="1598" b="1"/>
            </a:lvl8pPr>
            <a:lvl9pPr marL="3656685" indent="0">
              <a:buNone/>
              <a:defRPr sz="1598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80"/>
            <a:ext cx="4041775" cy="3951285"/>
          </a:xfrm>
        </p:spPr>
        <p:txBody>
          <a:bodyPr/>
          <a:lstStyle>
            <a:lvl1pPr>
              <a:defRPr sz="2400"/>
            </a:lvl1pPr>
            <a:lvl2pPr>
              <a:defRPr sz="2002"/>
            </a:lvl2pPr>
            <a:lvl3pPr>
              <a:defRPr sz="1800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21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3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3"/>
            <a:ext cx="3008313" cy="1162050"/>
          </a:xfrm>
        </p:spPr>
        <p:txBody>
          <a:bodyPr anchor="b"/>
          <a:lstStyle>
            <a:lvl1pPr algn="l">
              <a:defRPr sz="2002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2"/>
            </a:lvl1pPr>
            <a:lvl2pPr>
              <a:defRPr sz="2798"/>
            </a:lvl2pPr>
            <a:lvl3pPr>
              <a:defRPr sz="2400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6"/>
            <a:ext cx="3008313" cy="4691063"/>
          </a:xfrm>
        </p:spPr>
        <p:txBody>
          <a:bodyPr/>
          <a:lstStyle>
            <a:lvl1pPr marL="0" indent="0">
              <a:buNone/>
              <a:defRPr sz="1403"/>
            </a:lvl1pPr>
            <a:lvl2pPr marL="457088" indent="0">
              <a:buNone/>
              <a:defRPr sz="1200"/>
            </a:lvl2pPr>
            <a:lvl3pPr marL="914175" indent="0">
              <a:buNone/>
              <a:defRPr sz="998"/>
            </a:lvl3pPr>
            <a:lvl4pPr marL="1371255" indent="0">
              <a:buNone/>
              <a:defRPr sz="900"/>
            </a:lvl4pPr>
            <a:lvl5pPr marL="1828343" indent="0">
              <a:buNone/>
              <a:defRPr sz="900"/>
            </a:lvl5pPr>
            <a:lvl6pPr marL="2285430" indent="0">
              <a:buNone/>
              <a:defRPr sz="900"/>
            </a:lvl6pPr>
            <a:lvl7pPr marL="2742518" indent="0">
              <a:buNone/>
              <a:defRPr sz="900"/>
            </a:lvl7pPr>
            <a:lvl8pPr marL="3199598" indent="0">
              <a:buNone/>
              <a:defRPr sz="900"/>
            </a:lvl8pPr>
            <a:lvl9pPr marL="3656685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76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2" b="1"/>
            </a:lvl1pPr>
          </a:lstStyle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3"/>
            <a:ext cx="5486400" cy="4114800"/>
          </a:xfrm>
        </p:spPr>
        <p:txBody>
          <a:bodyPr/>
          <a:lstStyle>
            <a:lvl1pPr marL="0" indent="0">
              <a:buNone/>
              <a:defRPr sz="3202"/>
            </a:lvl1pPr>
            <a:lvl2pPr marL="457088" indent="0">
              <a:buNone/>
              <a:defRPr sz="2798"/>
            </a:lvl2pPr>
            <a:lvl3pPr marL="914175" indent="0">
              <a:buNone/>
              <a:defRPr sz="2400"/>
            </a:lvl3pPr>
            <a:lvl4pPr marL="1371255" indent="0">
              <a:buNone/>
              <a:defRPr sz="2002"/>
            </a:lvl4pPr>
            <a:lvl5pPr marL="1828343" indent="0">
              <a:buNone/>
              <a:defRPr sz="2002"/>
            </a:lvl5pPr>
            <a:lvl6pPr marL="2285430" indent="0">
              <a:buNone/>
              <a:defRPr sz="2002"/>
            </a:lvl6pPr>
            <a:lvl7pPr marL="2742518" indent="0">
              <a:buNone/>
              <a:defRPr sz="2002"/>
            </a:lvl7pPr>
            <a:lvl8pPr marL="3199598" indent="0">
              <a:buNone/>
              <a:defRPr sz="2002"/>
            </a:lvl8pPr>
            <a:lvl9pPr marL="3656685" indent="0">
              <a:buNone/>
              <a:defRPr sz="2002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3"/>
            </a:lvl1pPr>
            <a:lvl2pPr marL="457088" indent="0">
              <a:buNone/>
              <a:defRPr sz="1200"/>
            </a:lvl2pPr>
            <a:lvl3pPr marL="914175" indent="0">
              <a:buNone/>
              <a:defRPr sz="998"/>
            </a:lvl3pPr>
            <a:lvl4pPr marL="1371255" indent="0">
              <a:buNone/>
              <a:defRPr sz="900"/>
            </a:lvl4pPr>
            <a:lvl5pPr marL="1828343" indent="0">
              <a:buNone/>
              <a:defRPr sz="900"/>
            </a:lvl5pPr>
            <a:lvl6pPr marL="2285430" indent="0">
              <a:buNone/>
              <a:defRPr sz="900"/>
            </a:lvl6pPr>
            <a:lvl7pPr marL="2742518" indent="0">
              <a:buNone/>
              <a:defRPr sz="900"/>
            </a:lvl7pPr>
            <a:lvl8pPr marL="3199598" indent="0">
              <a:buNone/>
              <a:defRPr sz="900"/>
            </a:lvl8pPr>
            <a:lvl9pPr marL="3656685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B8884-8F9F-5D45-AA25-CD76F9B39ADD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F21BA-8226-714A-BEAC-2C962CDE6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7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088" rtl="0" eaLnBrk="1" latinLnBrk="0" hangingPunct="1">
        <a:spcBef>
          <a:spcPct val="0"/>
        </a:spcBef>
        <a:buNone/>
        <a:defRPr sz="44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8" indent="-342818" algn="l" defTabSz="457088" rtl="0" eaLnBrk="1" latinLnBrk="0" hangingPunct="1">
        <a:spcBef>
          <a:spcPct val="20000"/>
        </a:spcBef>
        <a:buFont typeface="Arial"/>
        <a:buChar char="•"/>
        <a:defRPr sz="3202" kern="1200">
          <a:solidFill>
            <a:schemeClr val="tx1"/>
          </a:solidFill>
          <a:latin typeface="+mn-lt"/>
          <a:ea typeface="+mn-ea"/>
          <a:cs typeface="+mn-cs"/>
        </a:defRPr>
      </a:lvl1pPr>
      <a:lvl2pPr marL="742763" indent="-285675" algn="l" defTabSz="457088" rtl="0" eaLnBrk="1" latinLnBrk="0" hangingPunct="1">
        <a:spcBef>
          <a:spcPct val="20000"/>
        </a:spcBef>
        <a:buFont typeface="Arial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5" indent="-228540" algn="l" defTabSz="45708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3" indent="-228540" algn="l" defTabSz="457088" rtl="0" eaLnBrk="1" latinLnBrk="0" hangingPunct="1">
        <a:spcBef>
          <a:spcPct val="20000"/>
        </a:spcBef>
        <a:buFont typeface="Arial"/>
        <a:buChar char="–"/>
        <a:defRPr sz="2002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3" indent="-228540" algn="l" defTabSz="457088" rtl="0" eaLnBrk="1" latinLnBrk="0" hangingPunct="1">
        <a:spcBef>
          <a:spcPct val="20000"/>
        </a:spcBef>
        <a:buFont typeface="Arial"/>
        <a:buChar char="»"/>
        <a:defRPr sz="2002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457088" rtl="0" eaLnBrk="1" latinLnBrk="0" hangingPunct="1">
        <a:spcBef>
          <a:spcPct val="20000"/>
        </a:spcBef>
        <a:buFont typeface="Arial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8" indent="-228540" algn="l" defTabSz="457088" rtl="0" eaLnBrk="1" latinLnBrk="0" hangingPunct="1">
        <a:spcBef>
          <a:spcPct val="20000"/>
        </a:spcBef>
        <a:buFont typeface="Arial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457088" rtl="0" eaLnBrk="1" latinLnBrk="0" hangingPunct="1">
        <a:spcBef>
          <a:spcPct val="20000"/>
        </a:spcBef>
        <a:buFont typeface="Arial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5" indent="-228540" algn="l" defTabSz="457088" rtl="0" eaLnBrk="1" latinLnBrk="0" hangingPunct="1">
        <a:spcBef>
          <a:spcPct val="20000"/>
        </a:spcBef>
        <a:buFont typeface="Arial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8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5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8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98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5" algn="l" defTabSz="45708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24281" y="439638"/>
            <a:ext cx="4863343" cy="2501976"/>
          </a:xfrm>
        </p:spPr>
        <p:txBody>
          <a:bodyPr>
            <a:noAutofit/>
          </a:bodyPr>
          <a:lstStyle/>
          <a:p>
            <a:pPr marL="0" indent="0" defTabSz="914175">
              <a:spcBef>
                <a:spcPts val="0"/>
              </a:spcBef>
              <a:buNone/>
              <a:defRPr/>
            </a:pPr>
            <a:r>
              <a:rPr kumimoji="1" lang="en-US" altLang="ja-JP" sz="2800" dirty="0" smtClean="0"/>
              <a:t>&lt; </a:t>
            </a:r>
            <a:r>
              <a:rPr kumimoji="1" lang="ja-JP" altLang="en-US" sz="2800" dirty="0" smtClean="0"/>
              <a:t>お問い合わせ</a:t>
            </a:r>
            <a:r>
              <a:rPr kumimoji="1" lang="en-US" altLang="ja-JP" sz="2800" dirty="0" smtClean="0"/>
              <a:t> &gt;</a:t>
            </a:r>
            <a:endParaRPr kumimoji="1" lang="en-US" altLang="ja-JP" sz="2800" dirty="0"/>
          </a:p>
          <a:p>
            <a:pPr marL="0" indent="0" defTabSz="914175">
              <a:spcBef>
                <a:spcPts val="0"/>
              </a:spcBef>
              <a:buNone/>
              <a:defRPr/>
            </a:pP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900" dirty="0" smtClean="0"/>
              <a:t>日本語</a:t>
            </a:r>
            <a:r>
              <a:rPr kumimoji="1" lang="en-US" altLang="ja-JP" sz="2900" dirty="0" smtClean="0"/>
              <a:t>          : </a:t>
            </a:r>
            <a:r>
              <a:rPr kumimoji="1" lang="en-US" altLang="ja-JP" sz="2900" b="1" dirty="0" smtClean="0"/>
              <a:t>0819-3255-5647</a:t>
            </a:r>
            <a:r>
              <a:rPr kumimoji="1" lang="en-US" altLang="ja-JP" sz="2900" dirty="0" smtClean="0"/>
              <a:t> </a:t>
            </a:r>
            <a:br>
              <a:rPr kumimoji="1" lang="en-US" altLang="ja-JP" sz="2900" dirty="0" smtClean="0"/>
            </a:br>
            <a:r>
              <a:rPr kumimoji="1" lang="en-US" altLang="ja-JP" sz="2900" dirty="0" smtClean="0"/>
              <a:t>Indonesian</a:t>
            </a:r>
            <a:r>
              <a:rPr kumimoji="1" lang="ja-JP" altLang="en-US" sz="2900" dirty="0" smtClean="0"/>
              <a:t>   </a:t>
            </a:r>
            <a:r>
              <a:rPr kumimoji="1" lang="en-US" altLang="ja-JP" sz="2900" dirty="0" smtClean="0"/>
              <a:t> : </a:t>
            </a:r>
            <a:r>
              <a:rPr kumimoji="1" lang="en-US" altLang="ja-JP" sz="2900" b="1" dirty="0" smtClean="0"/>
              <a:t>0817-9803-381</a:t>
            </a:r>
            <a:r>
              <a:rPr kumimoji="1" lang="en-US" altLang="ja-JP" sz="2900" dirty="0" smtClean="0"/>
              <a:t/>
            </a:r>
            <a:br>
              <a:rPr kumimoji="1" lang="en-US" altLang="ja-JP" sz="2900" dirty="0" smtClean="0"/>
            </a:br>
            <a:r>
              <a:rPr kumimoji="1" lang="en-US" altLang="ja-JP" sz="2900" dirty="0" err="1" smtClean="0"/>
              <a:t>home@dessert-island.net</a:t>
            </a:r>
            <a:endParaRPr kumimoji="1" lang="en-US" altLang="ja-JP" sz="2900" dirty="0" smtClean="0"/>
          </a:p>
        </p:txBody>
      </p:sp>
      <p:sp>
        <p:nvSpPr>
          <p:cNvPr id="6" name="四角形吹き出し 5"/>
          <p:cNvSpPr/>
          <p:nvPr/>
        </p:nvSpPr>
        <p:spPr>
          <a:xfrm>
            <a:off x="3824281" y="3217958"/>
            <a:ext cx="5166399" cy="2594090"/>
          </a:xfrm>
          <a:prstGeom prst="wedgeRectCallout">
            <a:avLst>
              <a:gd name="adj1" fmla="val -54731"/>
              <a:gd name="adj2" fmla="val -12418"/>
            </a:avLst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  <a:latin typeface="+mn-ea"/>
              </a:rPr>
              <a:t>E-bidet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+mn-ea"/>
              </a:rPr>
              <a:t>説明書</a:t>
            </a:r>
            <a:r>
              <a:rPr kumimoji="1" lang="en-US" altLang="ja-JP" sz="2800" dirty="0" smtClean="0">
                <a:solidFill>
                  <a:schemeClr val="tx1"/>
                </a:solidFill>
                <a:latin typeface="+mn-ea"/>
              </a:rPr>
              <a:t>/Manual Book</a:t>
            </a:r>
          </a:p>
          <a:p>
            <a:pPr algn="ctr"/>
            <a:endParaRPr kumimoji="1" lang="en-US" altLang="ja-JP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+mn-ea"/>
              </a:rPr>
              <a:t>こちらの</a:t>
            </a:r>
            <a:r>
              <a:rPr kumimoji="1" lang="en-US" altLang="ja-JP" dirty="0" smtClean="0">
                <a:solidFill>
                  <a:schemeClr val="tx1"/>
                </a:solidFill>
                <a:latin typeface="+mn-ea"/>
              </a:rPr>
              <a:t>QR</a:t>
            </a:r>
            <a:r>
              <a:rPr kumimoji="1" lang="ja-JP" altLang="en-US" dirty="0" smtClean="0">
                <a:solidFill>
                  <a:schemeClr val="tx1"/>
                </a:solidFill>
                <a:latin typeface="+mn-ea"/>
              </a:rPr>
              <a:t>コードより、ご確認お願いいたします。</a:t>
            </a:r>
            <a:endParaRPr kumimoji="1" lang="en-US" altLang="ja-JP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  <a:latin typeface="+mn-ea"/>
              </a:rPr>
              <a:t>Please download manual book from this QR code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4" y="2736223"/>
            <a:ext cx="3490406" cy="3490406"/>
          </a:xfrm>
          <a:prstGeom prst="rect">
            <a:avLst/>
          </a:prstGeom>
        </p:spPr>
      </p:pic>
      <p:pic>
        <p:nvPicPr>
          <p:cNvPr id="4" name="Picture 3" descr="スクリーンショット 2020-09-09 12.53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68"/>
            <a:ext cx="3824281" cy="231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9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4571</TotalTime>
  <Words>26</Words>
  <Application>Microsoft Macintosh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Calibri</vt:lpstr>
      <vt:lpstr>ＭＳ Ｐゴシック</vt:lpstr>
      <vt:lpstr>Yu Gothic</vt:lpstr>
      <vt:lpstr>Arial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将 鐘ケ江</dc:creator>
  <cp:lastModifiedBy>Microsoft Office ユーザー</cp:lastModifiedBy>
  <cp:revision>93</cp:revision>
  <cp:lastPrinted>2017-12-13T13:21:57Z</cp:lastPrinted>
  <dcterms:created xsi:type="dcterms:W3CDTF">2017-04-28T09:04:39Z</dcterms:created>
  <dcterms:modified xsi:type="dcterms:W3CDTF">2020-09-24T04:04:38Z</dcterms:modified>
</cp:coreProperties>
</file>